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7978" y="1297998"/>
            <a:ext cx="9168938" cy="2201659"/>
          </a:xfrm>
        </p:spPr>
        <p:txBody>
          <a:bodyPr/>
          <a:lstStyle/>
          <a:p>
            <a:r>
              <a:rPr lang="en-US" sz="4400" dirty="0" smtClean="0"/>
              <a:t>Asbestos fiber burden as the gold standard:  another perversion of science</a:t>
            </a:r>
            <a:br>
              <a:rPr lang="en-US" sz="4400" dirty="0" smtClean="0"/>
            </a:br>
            <a:r>
              <a:rPr lang="en-US" sz="2800" dirty="0" smtClean="0"/>
              <a:t>Collegium Ramazzini– October 2016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690274"/>
            <a:ext cx="6831673" cy="1086237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Arthur L. Frank, MD, PhD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81" y="5291465"/>
            <a:ext cx="5641859" cy="136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05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924397"/>
            <a:ext cx="9601200" cy="1485900"/>
          </a:xfrm>
        </p:spPr>
        <p:txBody>
          <a:bodyPr/>
          <a:lstStyle/>
          <a:p>
            <a:pPr algn="ctr"/>
            <a:r>
              <a:rPr lang="en-US" dirty="0" smtClean="0"/>
              <a:t>The “Science for Sale” </a:t>
            </a:r>
            <a:br>
              <a:rPr lang="en-US" dirty="0" smtClean="0"/>
            </a:br>
            <a:r>
              <a:rPr lang="en-US" dirty="0" smtClean="0"/>
              <a:t>people would win!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162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924397"/>
            <a:ext cx="9601200" cy="1485900"/>
          </a:xfrm>
        </p:spPr>
        <p:txBody>
          <a:bodyPr/>
          <a:lstStyle/>
          <a:p>
            <a:pPr algn="ctr"/>
            <a:r>
              <a:rPr lang="en-US" dirty="0" smtClean="0"/>
              <a:t>We still need to push</a:t>
            </a:r>
            <a:br>
              <a:rPr lang="en-US" dirty="0" smtClean="0"/>
            </a:br>
            <a:r>
              <a:rPr lang="en-US" dirty="0" smtClean="0"/>
              <a:t>for a complete ban.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005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There continues to be legitimate questions in the area of asbestos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Fiber toxicity</a:t>
            </a:r>
          </a:p>
          <a:p>
            <a:r>
              <a:rPr lang="en-US" sz="3200" dirty="0" smtClean="0"/>
              <a:t>Fiber size</a:t>
            </a:r>
          </a:p>
          <a:p>
            <a:r>
              <a:rPr lang="en-US" sz="3200" dirty="0" smtClean="0"/>
              <a:t>Genetics</a:t>
            </a:r>
          </a:p>
          <a:p>
            <a:r>
              <a:rPr lang="en-US" sz="3200" dirty="0" smtClean="0"/>
              <a:t>Multiple factor interactions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60908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also continues to be a travesty of science with illegitimate views.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Chrysotile does not cause mesothelioma</a:t>
            </a:r>
          </a:p>
          <a:p>
            <a:r>
              <a:rPr lang="en-US" sz="2800" dirty="0" smtClean="0"/>
              <a:t>Brakes do not cause disease</a:t>
            </a:r>
          </a:p>
          <a:p>
            <a:r>
              <a:rPr lang="en-US" sz="2800" dirty="0" smtClean="0"/>
              <a:t>One needs to study each product or job category</a:t>
            </a:r>
          </a:p>
          <a:p>
            <a:r>
              <a:rPr lang="en-US" sz="2800" dirty="0" smtClean="0"/>
              <a:t>Different populations do not get disease</a:t>
            </a:r>
          </a:p>
          <a:p>
            <a:r>
              <a:rPr lang="en-US" sz="2800" dirty="0" smtClean="0"/>
              <a:t>“Safe Use”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85869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We must remember the classic Ramazzini question.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3833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True Gold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Van </a:t>
            </a:r>
            <a:r>
              <a:rPr lang="en-US" sz="2800" dirty="0" err="1" smtClean="0"/>
              <a:t>Cleemput</a:t>
            </a:r>
            <a:r>
              <a:rPr lang="en-US" sz="2800" dirty="0" smtClean="0"/>
              <a:t> et al – Am. J. Resp. Crit. Care Med. 165:134, 2002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93228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Fiber Burden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No standard methodology</a:t>
            </a:r>
          </a:p>
          <a:p>
            <a:r>
              <a:rPr lang="en-US" sz="2800" dirty="0" smtClean="0"/>
              <a:t>Altering technique (e.g.: pore size)</a:t>
            </a:r>
          </a:p>
          <a:p>
            <a:r>
              <a:rPr lang="en-US" sz="2800" dirty="0" smtClean="0"/>
              <a:t>Chrysotile issue</a:t>
            </a:r>
          </a:p>
          <a:p>
            <a:r>
              <a:rPr lang="en-US" sz="2800" dirty="0" smtClean="0"/>
              <a:t>Time since last exposure</a:t>
            </a:r>
          </a:p>
          <a:p>
            <a:r>
              <a:rPr lang="en-US" sz="2800" dirty="0" smtClean="0"/>
              <a:t>What tissue to evaluate (lung, pleura, other)</a:t>
            </a:r>
          </a:p>
          <a:p>
            <a:r>
              <a:rPr lang="en-US" sz="2800" dirty="0" smtClean="0"/>
              <a:t>What fiber size to count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5891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Except in legal circles everyone agrees on </a:t>
            </a:r>
            <a:r>
              <a:rPr lang="en-US" sz="2800" dirty="0" smtClean="0"/>
              <a:t>the hazards </a:t>
            </a:r>
            <a:r>
              <a:rPr lang="en-US" sz="2800" dirty="0" smtClean="0"/>
              <a:t>of Chrysotile.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(NIOSH, OSHA, EPA, IARC, WHO, CR, Epi Societies)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5866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 a practical matter, what would </a:t>
            </a:r>
            <a:r>
              <a:rPr lang="en-US" dirty="0" smtClean="0"/>
              <a:t>a tissue burden analysis mean </a:t>
            </a:r>
            <a:r>
              <a:rPr lang="en-US" smtClean="0"/>
              <a:t>if required: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Fewer people compensated</a:t>
            </a:r>
          </a:p>
          <a:p>
            <a:r>
              <a:rPr lang="en-US" sz="2800" dirty="0" smtClean="0"/>
              <a:t>Disturbances of buried bodies</a:t>
            </a:r>
          </a:p>
          <a:p>
            <a:r>
              <a:rPr lang="en-US" sz="2800" dirty="0" smtClean="0"/>
              <a:t>Possible bizarre requirements (like dose reconstructions)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40566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We do not use this kind of false proof for other malignancies – cigarettes and its chemicals, radiation in tissue, arsenic, etc.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8662093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19</TotalTime>
  <Words>245</Words>
  <Application>Microsoft Office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Asbestos fiber burden as the gold standard:  another perversion of science Collegium Ramazzini– October 2016</vt:lpstr>
      <vt:lpstr>There continues to be legitimate questions in the area of asbestos science</vt:lpstr>
      <vt:lpstr>There also continues to be a travesty of science with illegitimate views.</vt:lpstr>
      <vt:lpstr>PowerPoint Presentation</vt:lpstr>
      <vt:lpstr>The True Gold Standard</vt:lpstr>
      <vt:lpstr>Problems with Fiber Burden</vt:lpstr>
      <vt:lpstr>PowerPoint Presentation</vt:lpstr>
      <vt:lpstr>As a practical matter, what would a tissue burden analysis mean if required:</vt:lpstr>
      <vt:lpstr>PowerPoint Presentation</vt:lpstr>
      <vt:lpstr>The “Science for Sale”  people would win!</vt:lpstr>
      <vt:lpstr>We still need to push for a complete ban.</vt:lpstr>
    </vt:vector>
  </TitlesOfParts>
  <Company>Drexel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Asbestos fiber burden as the gold standard:  another perversion of science Campinas, Brazil – October 2016</dc:title>
  <dc:creator>Weber,Karen</dc:creator>
  <cp:lastModifiedBy>Weber,Karen</cp:lastModifiedBy>
  <cp:revision>6</cp:revision>
  <cp:lastPrinted>2016-10-11T18:21:45Z</cp:lastPrinted>
  <dcterms:created xsi:type="dcterms:W3CDTF">2016-09-27T19:43:10Z</dcterms:created>
  <dcterms:modified xsi:type="dcterms:W3CDTF">2016-10-11T18:22:54Z</dcterms:modified>
</cp:coreProperties>
</file>