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60" r:id="rId4"/>
    <p:sldId id="261" r:id="rId5"/>
    <p:sldId id="257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7082" autoAdjust="0"/>
  </p:normalViewPr>
  <p:slideViewPr>
    <p:cSldViewPr>
      <p:cViewPr>
        <p:scale>
          <a:sx n="75" d="100"/>
          <a:sy n="75" d="100"/>
        </p:scale>
        <p:origin x="-1832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37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810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61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24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677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56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857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33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531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09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90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83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395536" y="421496"/>
            <a:ext cx="828092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2000" dirty="0" smtClean="0"/>
              <a:t>	</a:t>
            </a:r>
            <a:r>
              <a:rPr lang="nl-NL" sz="2000" b="1" dirty="0" err="1" smtClean="0"/>
              <a:t>Scientific</a:t>
            </a:r>
            <a:r>
              <a:rPr lang="nl-NL" sz="2000" b="1" dirty="0" smtClean="0"/>
              <a:t> </a:t>
            </a:r>
            <a:r>
              <a:rPr lang="nl-NL" sz="2000" b="1" dirty="0" err="1" smtClean="0"/>
              <a:t>Session</a:t>
            </a:r>
            <a:r>
              <a:rPr lang="nl-NL" sz="2000" b="1" dirty="0" smtClean="0"/>
              <a:t> V: </a:t>
            </a:r>
            <a:r>
              <a:rPr lang="nl-NL" sz="2000" b="1" dirty="0" err="1" smtClean="0"/>
              <a:t>Challenges</a:t>
            </a:r>
            <a:r>
              <a:rPr lang="nl-NL" sz="2000" b="1" dirty="0" smtClean="0"/>
              <a:t> </a:t>
            </a:r>
            <a:r>
              <a:rPr lang="nl-NL" sz="2000" b="1" dirty="0" err="1" smtClean="0"/>
              <a:t>and</a:t>
            </a:r>
            <a:r>
              <a:rPr lang="nl-NL" sz="2000" b="1" dirty="0" smtClean="0"/>
              <a:t> </a:t>
            </a:r>
            <a:r>
              <a:rPr lang="nl-NL" sz="2000" b="1" dirty="0" err="1" smtClean="0"/>
              <a:t>progress</a:t>
            </a:r>
            <a:r>
              <a:rPr lang="nl-NL" sz="2000" b="1" dirty="0" smtClean="0"/>
              <a:t> in </a:t>
            </a:r>
            <a:r>
              <a:rPr lang="nl-NL" sz="2000" b="1" dirty="0" err="1" smtClean="0"/>
              <a:t>regulating</a:t>
            </a:r>
            <a:r>
              <a:rPr lang="nl-NL" sz="2000" b="1" dirty="0" smtClean="0"/>
              <a:t> </a:t>
            </a:r>
            <a:r>
              <a:rPr lang="nl-NL" sz="2000" b="1" dirty="0" err="1" smtClean="0"/>
              <a:t>chemicals</a:t>
            </a:r>
            <a:r>
              <a:rPr lang="nl-NL" sz="2000" dirty="0" smtClean="0"/>
              <a:t> 	</a:t>
            </a:r>
            <a:r>
              <a:rPr lang="nl-NL" sz="2000" b="1" dirty="0" smtClean="0"/>
              <a:t>	</a:t>
            </a:r>
            <a:r>
              <a:rPr lang="nl-NL" sz="2000" b="1" dirty="0" err="1" smtClean="0"/>
              <a:t>Dedicated</a:t>
            </a:r>
            <a:r>
              <a:rPr lang="nl-NL" sz="2000" b="1" dirty="0" smtClean="0"/>
              <a:t> </a:t>
            </a:r>
            <a:r>
              <a:rPr lang="nl-NL" sz="2000" b="1" dirty="0" err="1" smtClean="0"/>
              <a:t>to</a:t>
            </a:r>
            <a:r>
              <a:rPr lang="nl-NL" sz="2000" b="1" dirty="0" smtClean="0"/>
              <a:t> Lorenzo </a:t>
            </a:r>
            <a:r>
              <a:rPr lang="nl-NL" sz="2000" b="1" dirty="0" err="1" smtClean="0"/>
              <a:t>Tomatis</a:t>
            </a:r>
            <a:r>
              <a:rPr lang="nl-NL" sz="2000" dirty="0" smtClean="0"/>
              <a:t> </a:t>
            </a:r>
            <a:r>
              <a:rPr lang="nl-NL" sz="2000" i="1" dirty="0" smtClean="0"/>
              <a:t>Moderators: </a:t>
            </a:r>
            <a:r>
              <a:rPr lang="nl-NL" sz="2000" i="1" dirty="0" err="1" smtClean="0"/>
              <a:t>Ludwine</a:t>
            </a:r>
            <a:r>
              <a:rPr lang="nl-NL" sz="2000" i="1" dirty="0" smtClean="0"/>
              <a:t> </a:t>
            </a:r>
            <a:r>
              <a:rPr lang="nl-NL" sz="2000" i="1" dirty="0" err="1" smtClean="0"/>
              <a:t>Casteleyn</a:t>
            </a:r>
            <a:r>
              <a:rPr lang="nl-NL" sz="2000" i="1" dirty="0"/>
              <a:t> </a:t>
            </a:r>
            <a:r>
              <a:rPr lang="nl-NL" sz="2000" i="1" dirty="0" smtClean="0"/>
              <a:t> </a:t>
            </a:r>
            <a:r>
              <a:rPr lang="nl-NL" sz="2000" i="1" dirty="0" err="1" smtClean="0"/>
              <a:t>and</a:t>
            </a:r>
            <a:r>
              <a:rPr lang="nl-NL" sz="2000" i="1" dirty="0" smtClean="0"/>
              <a:t> Philippe </a:t>
            </a:r>
            <a:r>
              <a:rPr lang="nl-NL" sz="2000" i="1" dirty="0" err="1" smtClean="0"/>
              <a:t>Grandjean</a:t>
            </a:r>
            <a:r>
              <a:rPr lang="nl-NL" sz="2000" dirty="0" smtClean="0"/>
              <a:t> </a:t>
            </a:r>
          </a:p>
          <a:p>
            <a:r>
              <a:rPr lang="nl-NL" sz="2000" dirty="0" err="1" smtClean="0"/>
              <a:t>Towards</a:t>
            </a:r>
            <a:r>
              <a:rPr lang="nl-NL" sz="2000" dirty="0" smtClean="0"/>
              <a:t> a non </a:t>
            </a:r>
            <a:r>
              <a:rPr lang="nl-NL" sz="2000" dirty="0" err="1" smtClean="0"/>
              <a:t>toxic</a:t>
            </a:r>
            <a:r>
              <a:rPr lang="nl-NL" sz="2000" dirty="0" smtClean="0"/>
              <a:t> </a:t>
            </a:r>
            <a:r>
              <a:rPr lang="nl-NL" sz="2000" dirty="0" err="1" smtClean="0"/>
              <a:t>future</a:t>
            </a:r>
            <a:r>
              <a:rPr lang="nl-NL" sz="2000" dirty="0" smtClean="0"/>
              <a:t>  </a:t>
            </a:r>
            <a:r>
              <a:rPr lang="nl-NL" sz="2000" i="1" dirty="0" smtClean="0"/>
              <a:t> Philippe </a:t>
            </a:r>
            <a:r>
              <a:rPr lang="nl-NL" sz="2000" i="1" dirty="0" err="1" smtClean="0"/>
              <a:t>Grandjean</a:t>
            </a:r>
            <a:endParaRPr lang="nl-NL" sz="2000" i="1" dirty="0" smtClean="0"/>
          </a:p>
          <a:p>
            <a:endParaRPr lang="nl-NL" sz="2000" dirty="0" smtClean="0"/>
          </a:p>
          <a:p>
            <a:r>
              <a:rPr lang="nl-NL" sz="2000" dirty="0"/>
              <a:t>E</a:t>
            </a:r>
            <a:r>
              <a:rPr lang="nl-NL" sz="2000" dirty="0" smtClean="0"/>
              <a:t>valuation </a:t>
            </a:r>
            <a:r>
              <a:rPr lang="nl-NL" sz="2000" dirty="0"/>
              <a:t>of TSCA reform </a:t>
            </a:r>
            <a:r>
              <a:rPr lang="nl-NL" sz="2000" dirty="0" err="1"/>
              <a:t>bill</a:t>
            </a:r>
            <a:r>
              <a:rPr lang="nl-NL" sz="2000" dirty="0"/>
              <a:t> - </a:t>
            </a:r>
            <a:r>
              <a:rPr lang="nl-NL" sz="2000" dirty="0" err="1"/>
              <a:t>shortcomings</a:t>
            </a:r>
            <a:r>
              <a:rPr lang="nl-NL" sz="2000" dirty="0"/>
              <a:t>/</a:t>
            </a:r>
            <a:r>
              <a:rPr lang="nl-NL" sz="2000" dirty="0" err="1" smtClean="0"/>
              <a:t>improvements</a:t>
            </a:r>
            <a:r>
              <a:rPr lang="nl-NL" sz="2000" dirty="0" smtClean="0"/>
              <a:t>   </a:t>
            </a:r>
            <a:r>
              <a:rPr lang="nl-NL" sz="2000" i="1" dirty="0" smtClean="0"/>
              <a:t>Ellen </a:t>
            </a:r>
            <a:r>
              <a:rPr lang="nl-NL" sz="2000" i="1" dirty="0" err="1" smtClean="0"/>
              <a:t>Silbergeld</a:t>
            </a:r>
            <a:r>
              <a:rPr lang="nl-NL" sz="2000" i="1" dirty="0" smtClean="0"/>
              <a:t> </a:t>
            </a:r>
          </a:p>
          <a:p>
            <a:endParaRPr lang="nl-NL" sz="2000" dirty="0" smtClean="0"/>
          </a:p>
          <a:p>
            <a:r>
              <a:rPr lang="nl-NL" sz="2000" dirty="0" err="1" smtClean="0"/>
              <a:t>Use</a:t>
            </a:r>
            <a:r>
              <a:rPr lang="nl-NL" sz="2000" dirty="0" smtClean="0"/>
              <a:t> of </a:t>
            </a:r>
            <a:r>
              <a:rPr lang="nl-NL" sz="2000" dirty="0" err="1" smtClean="0"/>
              <a:t>available</a:t>
            </a:r>
            <a:r>
              <a:rPr lang="nl-NL" sz="2000" dirty="0" smtClean="0"/>
              <a:t> data in </a:t>
            </a:r>
            <a:r>
              <a:rPr lang="nl-NL" sz="2000" dirty="0" err="1" smtClean="0"/>
              <a:t>chemicals</a:t>
            </a:r>
            <a:r>
              <a:rPr lang="nl-NL" sz="2000" dirty="0" smtClean="0"/>
              <a:t> assessment  </a:t>
            </a:r>
            <a:r>
              <a:rPr lang="nl-NL" sz="2000" i="1" dirty="0" smtClean="0"/>
              <a:t>John </a:t>
            </a:r>
            <a:r>
              <a:rPr lang="nl-NL" sz="2000" i="1" dirty="0" err="1" smtClean="0"/>
              <a:t>Bucher</a:t>
            </a:r>
            <a:r>
              <a:rPr lang="nl-NL" sz="2000" i="1" dirty="0" smtClean="0"/>
              <a:t> </a:t>
            </a:r>
            <a:r>
              <a:rPr lang="nl-NL" sz="2000" i="1" dirty="0" err="1" smtClean="0"/>
              <a:t>and</a:t>
            </a:r>
            <a:r>
              <a:rPr lang="nl-NL" sz="2000" i="1" dirty="0" smtClean="0"/>
              <a:t> </a:t>
            </a:r>
            <a:r>
              <a:rPr lang="nl-NL" sz="2000" i="1" dirty="0" err="1" smtClean="0"/>
              <a:t>Kristina</a:t>
            </a:r>
            <a:r>
              <a:rPr lang="nl-NL" sz="2000" i="1" dirty="0" smtClean="0"/>
              <a:t> </a:t>
            </a:r>
            <a:r>
              <a:rPr lang="nl-NL" sz="2000" i="1" dirty="0" err="1" smtClean="0"/>
              <a:t>Thayer</a:t>
            </a:r>
            <a:r>
              <a:rPr lang="nl-NL" sz="2000" dirty="0" smtClean="0"/>
              <a:t>  </a:t>
            </a:r>
          </a:p>
          <a:p>
            <a:r>
              <a:rPr lang="nl-NL" sz="2000" dirty="0" err="1" smtClean="0"/>
              <a:t>Comparative</a:t>
            </a:r>
            <a:r>
              <a:rPr lang="nl-NL" sz="2000" dirty="0" smtClean="0"/>
              <a:t> Hazard Assessment - a </a:t>
            </a:r>
            <a:r>
              <a:rPr lang="nl-NL" sz="2000" dirty="0" err="1" smtClean="0"/>
              <a:t>pragmatic</a:t>
            </a:r>
            <a:r>
              <a:rPr lang="nl-NL" sz="2000" dirty="0" smtClean="0"/>
              <a:t> tool </a:t>
            </a:r>
            <a:r>
              <a:rPr lang="nl-NL" sz="2000" dirty="0" err="1" smtClean="0"/>
              <a:t>for</a:t>
            </a:r>
            <a:r>
              <a:rPr lang="nl-NL" sz="2000" dirty="0" smtClean="0"/>
              <a:t> </a:t>
            </a:r>
            <a:r>
              <a:rPr lang="nl-NL" sz="2000" dirty="0" err="1" smtClean="0"/>
              <a:t>decision-makers</a:t>
            </a:r>
            <a:r>
              <a:rPr lang="nl-NL" sz="2000" dirty="0"/>
              <a:t> </a:t>
            </a:r>
            <a:r>
              <a:rPr lang="nl-NL" sz="2000" i="1" dirty="0" err="1" smtClean="0"/>
              <a:t>Vyvyan</a:t>
            </a:r>
            <a:r>
              <a:rPr lang="nl-NL" sz="2000" i="1" dirty="0" smtClean="0"/>
              <a:t> </a:t>
            </a:r>
            <a:r>
              <a:rPr lang="nl-NL" sz="2000" i="1" dirty="0" err="1" smtClean="0"/>
              <a:t>Howard</a:t>
            </a:r>
            <a:r>
              <a:rPr lang="nl-NL" sz="2000" dirty="0" smtClean="0"/>
              <a:t>   International </a:t>
            </a:r>
            <a:r>
              <a:rPr lang="nl-NL" sz="2000" dirty="0" err="1" smtClean="0"/>
              <a:t>trade</a:t>
            </a:r>
            <a:r>
              <a:rPr lang="nl-NL" sz="2000" dirty="0" smtClean="0"/>
              <a:t> </a:t>
            </a:r>
            <a:r>
              <a:rPr lang="nl-NL" sz="2000" dirty="0" err="1" smtClean="0"/>
              <a:t>agreements</a:t>
            </a:r>
            <a:r>
              <a:rPr lang="nl-NL" sz="2000" dirty="0" smtClean="0"/>
              <a:t> - </a:t>
            </a:r>
            <a:r>
              <a:rPr lang="nl-NL" sz="2000" dirty="0" err="1" smtClean="0"/>
              <a:t>current</a:t>
            </a:r>
            <a:r>
              <a:rPr lang="nl-NL" sz="2000" dirty="0" smtClean="0"/>
              <a:t> </a:t>
            </a:r>
            <a:r>
              <a:rPr lang="nl-NL" sz="2000" dirty="0" err="1" smtClean="0"/>
              <a:t>discussions</a:t>
            </a:r>
            <a:r>
              <a:rPr lang="nl-NL" sz="2000" dirty="0" smtClean="0"/>
              <a:t> </a:t>
            </a:r>
            <a:r>
              <a:rPr lang="nl-NL" sz="2000" dirty="0" err="1" smtClean="0"/>
              <a:t>and</a:t>
            </a:r>
            <a:r>
              <a:rPr lang="nl-NL" sz="2000" dirty="0" smtClean="0"/>
              <a:t> </a:t>
            </a:r>
            <a:r>
              <a:rPr lang="nl-NL" sz="2000" dirty="0" err="1" smtClean="0"/>
              <a:t>future</a:t>
            </a:r>
            <a:r>
              <a:rPr lang="nl-NL" sz="2000" dirty="0" smtClean="0"/>
              <a:t> </a:t>
            </a:r>
            <a:r>
              <a:rPr lang="nl-NL" sz="2000" dirty="0" err="1" smtClean="0"/>
              <a:t>perspectives</a:t>
            </a:r>
            <a:r>
              <a:rPr lang="nl-NL" sz="2000" dirty="0" smtClean="0"/>
              <a:t> </a:t>
            </a:r>
            <a:r>
              <a:rPr lang="nl-NL" sz="2000" i="1" dirty="0" err="1" smtClean="0"/>
              <a:t>Daniele</a:t>
            </a:r>
            <a:r>
              <a:rPr lang="nl-NL" sz="2000" i="1" dirty="0" smtClean="0"/>
              <a:t> </a:t>
            </a:r>
            <a:r>
              <a:rPr lang="nl-NL" sz="2000" i="1" dirty="0" err="1" smtClean="0"/>
              <a:t>Mandrioli</a:t>
            </a:r>
            <a:r>
              <a:rPr lang="nl-NL" sz="2000" dirty="0" smtClean="0"/>
              <a:t>   An </a:t>
            </a:r>
            <a:r>
              <a:rPr lang="nl-NL" sz="2000" dirty="0" err="1" smtClean="0"/>
              <a:t>overview</a:t>
            </a:r>
            <a:r>
              <a:rPr lang="nl-NL" sz="2000" dirty="0" smtClean="0"/>
              <a:t> of the IARC </a:t>
            </a:r>
            <a:r>
              <a:rPr lang="nl-NL" sz="2000" dirty="0" err="1" smtClean="0"/>
              <a:t>Monographs</a:t>
            </a:r>
            <a:r>
              <a:rPr lang="nl-NL" sz="2000" dirty="0" smtClean="0"/>
              <a:t> </a:t>
            </a:r>
            <a:r>
              <a:rPr lang="nl-NL" sz="2000" dirty="0" err="1" smtClean="0"/>
              <a:t>programme's</a:t>
            </a:r>
            <a:r>
              <a:rPr lang="nl-NL" sz="2000" dirty="0" smtClean="0"/>
              <a:t> </a:t>
            </a:r>
            <a:r>
              <a:rPr lang="nl-NL" sz="2000" dirty="0" err="1" smtClean="0"/>
              <a:t>evaluations</a:t>
            </a:r>
            <a:r>
              <a:rPr lang="nl-NL" sz="2000" dirty="0" smtClean="0"/>
              <a:t> of risk factors </a:t>
            </a:r>
            <a:r>
              <a:rPr lang="nl-NL" sz="2000" dirty="0" err="1" smtClean="0"/>
              <a:t>for</a:t>
            </a:r>
            <a:r>
              <a:rPr lang="nl-NL" sz="2000" dirty="0" smtClean="0"/>
              <a:t> </a:t>
            </a:r>
            <a:r>
              <a:rPr lang="nl-NL" sz="2000" dirty="0" err="1" smtClean="0"/>
              <a:t>childhood</a:t>
            </a:r>
            <a:r>
              <a:rPr lang="nl-NL" sz="2000" dirty="0" smtClean="0"/>
              <a:t> </a:t>
            </a:r>
            <a:r>
              <a:rPr lang="nl-NL" sz="2000" dirty="0" err="1" smtClean="0"/>
              <a:t>cancer</a:t>
            </a:r>
            <a:r>
              <a:rPr lang="nl-NL" sz="2000" dirty="0" smtClean="0"/>
              <a:t> </a:t>
            </a:r>
            <a:r>
              <a:rPr lang="nl-NL" sz="2000" dirty="0" err="1" smtClean="0"/>
              <a:t>and</a:t>
            </a:r>
            <a:r>
              <a:rPr lang="nl-NL" sz="2000" dirty="0" smtClean="0"/>
              <a:t> a </a:t>
            </a:r>
            <a:r>
              <a:rPr lang="nl-NL" sz="2000" dirty="0" err="1" smtClean="0"/>
              <a:t>perspective</a:t>
            </a:r>
            <a:r>
              <a:rPr lang="nl-NL" sz="2000" dirty="0" smtClean="0"/>
              <a:t> on </a:t>
            </a:r>
            <a:r>
              <a:rPr lang="nl-NL" sz="2000" dirty="0" err="1" smtClean="0"/>
              <a:t>ongoing</a:t>
            </a:r>
            <a:r>
              <a:rPr lang="nl-NL" sz="2000" dirty="0" smtClean="0"/>
              <a:t> research - </a:t>
            </a:r>
            <a:r>
              <a:rPr lang="nl-NL" sz="2000" i="1" dirty="0" smtClean="0"/>
              <a:t>Kurt </a:t>
            </a:r>
            <a:r>
              <a:rPr lang="nl-NL" sz="2000" i="1" dirty="0" err="1" smtClean="0"/>
              <a:t>Straif</a:t>
            </a:r>
            <a:r>
              <a:rPr lang="nl-NL" sz="2000" i="1" dirty="0" smtClean="0"/>
              <a:t>	</a:t>
            </a:r>
            <a:endParaRPr lang="nl-NL" sz="2000" i="1" dirty="0"/>
          </a:p>
        </p:txBody>
      </p:sp>
    </p:spTree>
    <p:extLst>
      <p:ext uri="{BB962C8B-B14F-4D97-AF65-F5344CB8AC3E}">
        <p14:creationId xmlns:p14="http://schemas.microsoft.com/office/powerpoint/2010/main" val="1778183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2996952"/>
            <a:ext cx="8905875" cy="364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059" y="260648"/>
            <a:ext cx="5778093" cy="255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0634" y="393984"/>
            <a:ext cx="3136594" cy="2242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2193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88641"/>
            <a:ext cx="8856984" cy="664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8361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021" y="260648"/>
            <a:ext cx="9194947" cy="6503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2300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608512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C</a:t>
            </a:r>
            <a:r>
              <a:rPr lang="en-US" dirty="0" smtClean="0"/>
              <a:t>urrent emphasis is on building the strategy for a nontoxic environment</a:t>
            </a:r>
          </a:p>
          <a:p>
            <a:r>
              <a:rPr lang="en-US" dirty="0" smtClean="0"/>
              <a:t>The  precautionary  principle  is  one  of  the  four  basic  principles (together with the principles of prevention, polluter pays, rectifying pollution at source)</a:t>
            </a:r>
          </a:p>
          <a:p>
            <a:r>
              <a:rPr lang="en-US" dirty="0" smtClean="0"/>
              <a:t>The PP may be applied if three conditions are met:</a:t>
            </a:r>
          </a:p>
          <a:p>
            <a:pPr lvl="1"/>
            <a:r>
              <a:rPr lang="en-US" dirty="0" smtClean="0"/>
              <a:t>identification of potentially adverse effects;</a:t>
            </a:r>
          </a:p>
          <a:p>
            <a:pPr lvl="1"/>
            <a:r>
              <a:rPr lang="en-US" dirty="0" smtClean="0"/>
              <a:t>evaluation of the scientific data available; and </a:t>
            </a:r>
          </a:p>
          <a:p>
            <a:pPr lvl="1"/>
            <a:r>
              <a:rPr lang="en-US" dirty="0" smtClean="0"/>
              <a:t>the extent of scientific uncertainty</a:t>
            </a:r>
          </a:p>
          <a:p>
            <a:r>
              <a:rPr lang="da-DK" dirty="0" smtClean="0"/>
              <a:t>DG ENV is </a:t>
            </a:r>
            <a:r>
              <a:rPr lang="da-DK" dirty="0" err="1" smtClean="0"/>
              <a:t>currently</a:t>
            </a:r>
            <a:r>
              <a:rPr lang="da-DK" dirty="0" smtClean="0"/>
              <a:t> </a:t>
            </a:r>
            <a:r>
              <a:rPr lang="da-DK" dirty="0" err="1" smtClean="0"/>
              <a:t>evaluating</a:t>
            </a:r>
            <a:r>
              <a:rPr lang="da-DK" dirty="0" smtClean="0"/>
              <a:t> the </a:t>
            </a:r>
            <a:r>
              <a:rPr lang="da-DK" dirty="0" err="1" smtClean="0"/>
              <a:t>use</a:t>
            </a:r>
            <a:r>
              <a:rPr lang="da-DK" dirty="0" smtClean="0"/>
              <a:t> of the PP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270" y="404664"/>
            <a:ext cx="8462998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6555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dirty="0" smtClean="0"/>
              <a:t>Nontoxic time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53136"/>
          </a:xfrm>
        </p:spPr>
        <p:txBody>
          <a:bodyPr>
            <a:noAutofit/>
          </a:bodyPr>
          <a:lstStyle/>
          <a:p>
            <a:r>
              <a:rPr lang="en-US" sz="3600" dirty="0" smtClean="0"/>
              <a:t>Target 2050 </a:t>
            </a:r>
          </a:p>
          <a:p>
            <a:r>
              <a:rPr lang="en-US" sz="3600" dirty="0" smtClean="0"/>
              <a:t>The initiative is based on the overall vision of the 7</a:t>
            </a:r>
            <a:r>
              <a:rPr lang="en-US" sz="3600" baseline="30000" dirty="0" smtClean="0"/>
              <a:t>th</a:t>
            </a:r>
            <a:r>
              <a:rPr lang="en-US" sz="3600" dirty="0" smtClean="0"/>
              <a:t> environmental action </a:t>
            </a:r>
            <a:r>
              <a:rPr lang="en-US" sz="3600" dirty="0" err="1" smtClean="0"/>
              <a:t>programme</a:t>
            </a:r>
            <a:r>
              <a:rPr lang="en-US" sz="3600" dirty="0" smtClean="0"/>
              <a:t> (EAP)</a:t>
            </a:r>
          </a:p>
          <a:p>
            <a:r>
              <a:rPr lang="en-US" sz="3600" dirty="0" smtClean="0"/>
              <a:t>EAP's non-toxic environment strategy aims at substituting hazardous substances by non-hazardous substances or non-chemical alternatives by 2050.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800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123</Words>
  <Application>Microsoft Macintosh PowerPoint</Application>
  <PresentationFormat>Diavoorstelling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Nontoxic time line</vt:lpstr>
    </vt:vector>
  </TitlesOfParts>
  <Company>Syddansk Unversitet - University of Southern Denmark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Philippe Grandjean</dc:creator>
  <cp:lastModifiedBy>LUDWINE CASTELEYN</cp:lastModifiedBy>
  <cp:revision>11</cp:revision>
  <dcterms:created xsi:type="dcterms:W3CDTF">2016-10-25T15:15:27Z</dcterms:created>
  <dcterms:modified xsi:type="dcterms:W3CDTF">2016-10-29T11:33:17Z</dcterms:modified>
</cp:coreProperties>
</file>