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0" r:id="rId4"/>
    <p:sldId id="261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7082" autoAdjust="0"/>
  </p:normalViewPr>
  <p:slideViewPr>
    <p:cSldViewPr>
      <p:cViewPr>
        <p:scale>
          <a:sx n="100" d="100"/>
          <a:sy n="100" d="100"/>
        </p:scale>
        <p:origin x="-111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1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61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4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7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6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5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3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531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0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8E853-4BC8-488C-867F-D70918293CF9}" type="datetimeFigureOut">
              <a:rPr lang="en-US" smtClean="0"/>
              <a:t>29/10/16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D93B4-7DEA-4751-8AFB-6A21E7A09E7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3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179512" y="1988840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000" b="1" dirty="0" err="1" smtClean="0"/>
              <a:t>Towards</a:t>
            </a:r>
            <a:r>
              <a:rPr lang="nl-NL" sz="2000" b="1" dirty="0" smtClean="0"/>
              <a:t> </a:t>
            </a:r>
            <a:r>
              <a:rPr lang="nl-NL" sz="2000" b="1" dirty="0" smtClean="0"/>
              <a:t>a non </a:t>
            </a:r>
            <a:r>
              <a:rPr lang="nl-NL" sz="2000" b="1" dirty="0" err="1" smtClean="0"/>
              <a:t>toxic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future</a:t>
            </a:r>
            <a:r>
              <a:rPr lang="nl-NL" sz="2000" b="1" dirty="0" smtClean="0"/>
              <a:t>  </a:t>
            </a:r>
            <a:r>
              <a:rPr lang="nl-NL" sz="2000" b="1" i="1" dirty="0" smtClean="0"/>
              <a:t> </a:t>
            </a:r>
            <a:r>
              <a:rPr lang="nl-NL" sz="2000" i="1" dirty="0" smtClean="0"/>
              <a:t>Philippe </a:t>
            </a:r>
            <a:r>
              <a:rPr lang="nl-NL" sz="2000" i="1" dirty="0" err="1" smtClean="0"/>
              <a:t>Grandjean</a:t>
            </a:r>
            <a:endParaRPr lang="nl-NL" sz="2000" i="1" dirty="0" smtClean="0"/>
          </a:p>
          <a:p>
            <a:endParaRPr lang="nl-NL" sz="2000" dirty="0" smtClean="0"/>
          </a:p>
          <a:p>
            <a:r>
              <a:rPr lang="nl-NL" sz="2000" b="1" dirty="0"/>
              <a:t>E</a:t>
            </a:r>
            <a:r>
              <a:rPr lang="nl-NL" sz="2000" b="1" dirty="0" smtClean="0"/>
              <a:t>valuation </a:t>
            </a:r>
            <a:r>
              <a:rPr lang="nl-NL" sz="2000" b="1" dirty="0"/>
              <a:t>of TSCA reform </a:t>
            </a:r>
            <a:r>
              <a:rPr lang="nl-NL" sz="2000" b="1" dirty="0" err="1"/>
              <a:t>bill</a:t>
            </a:r>
            <a:r>
              <a:rPr lang="nl-NL" sz="2000" b="1" dirty="0"/>
              <a:t> </a:t>
            </a:r>
            <a:r>
              <a:rPr lang="nl-NL" sz="2000" b="1" dirty="0" smtClean="0"/>
              <a:t>   </a:t>
            </a:r>
            <a:r>
              <a:rPr lang="nl-NL" sz="2000" i="1" dirty="0" smtClean="0"/>
              <a:t>Ellen </a:t>
            </a:r>
            <a:r>
              <a:rPr lang="nl-NL" sz="2000" i="1" dirty="0" err="1" smtClean="0"/>
              <a:t>Silbergeld</a:t>
            </a:r>
            <a:r>
              <a:rPr lang="nl-NL" sz="2000" i="1" dirty="0" smtClean="0"/>
              <a:t> </a:t>
            </a:r>
          </a:p>
          <a:p>
            <a:endParaRPr lang="nl-NL" sz="2000" dirty="0" smtClean="0"/>
          </a:p>
          <a:p>
            <a:r>
              <a:rPr lang="nl-NL" sz="2000" b="1" dirty="0" err="1" smtClean="0"/>
              <a:t>Use</a:t>
            </a:r>
            <a:r>
              <a:rPr lang="nl-NL" sz="2000" b="1" dirty="0" smtClean="0"/>
              <a:t> of </a:t>
            </a:r>
            <a:r>
              <a:rPr lang="nl-NL" sz="2000" b="1" dirty="0" err="1" smtClean="0"/>
              <a:t>available</a:t>
            </a:r>
            <a:r>
              <a:rPr lang="nl-NL" sz="2000" b="1" dirty="0" smtClean="0"/>
              <a:t> data in </a:t>
            </a:r>
            <a:r>
              <a:rPr lang="nl-NL" sz="2000" b="1" dirty="0" err="1" smtClean="0"/>
              <a:t>chemicals</a:t>
            </a:r>
            <a:r>
              <a:rPr lang="nl-NL" sz="2000" b="1" dirty="0" smtClean="0"/>
              <a:t> assessment  </a:t>
            </a:r>
            <a:r>
              <a:rPr lang="nl-NL" sz="2000" i="1" dirty="0" smtClean="0"/>
              <a:t>John </a:t>
            </a:r>
            <a:r>
              <a:rPr lang="nl-NL" sz="2000" i="1" dirty="0" err="1" smtClean="0"/>
              <a:t>Bucher</a:t>
            </a:r>
            <a:r>
              <a:rPr lang="nl-NL" sz="2000" i="1" dirty="0" smtClean="0"/>
              <a:t> </a:t>
            </a:r>
            <a:r>
              <a:rPr lang="nl-NL" sz="2000" i="1" dirty="0"/>
              <a:t>&amp;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Kristina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Thayer</a:t>
            </a:r>
            <a:r>
              <a:rPr lang="nl-NL" sz="2000" dirty="0" smtClean="0"/>
              <a:t>  </a:t>
            </a:r>
          </a:p>
          <a:p>
            <a:r>
              <a:rPr lang="nl-NL" sz="2000" b="1" dirty="0" err="1" smtClean="0"/>
              <a:t>Comparative</a:t>
            </a:r>
            <a:r>
              <a:rPr lang="nl-NL" sz="2000" b="1" dirty="0" smtClean="0"/>
              <a:t> Hazard Assessment - a </a:t>
            </a:r>
            <a:r>
              <a:rPr lang="nl-NL" sz="2000" b="1" dirty="0" err="1" smtClean="0"/>
              <a:t>pragmatic</a:t>
            </a:r>
            <a:r>
              <a:rPr lang="nl-NL" sz="2000" b="1" dirty="0" smtClean="0"/>
              <a:t> tool </a:t>
            </a:r>
            <a:r>
              <a:rPr lang="nl-NL" sz="2000" b="1" dirty="0" err="1" smtClean="0"/>
              <a:t>for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decision-makers</a:t>
            </a:r>
            <a:r>
              <a:rPr lang="nl-NL" sz="2000" b="1" dirty="0"/>
              <a:t> </a:t>
            </a:r>
            <a:endParaRPr lang="nl-NL" sz="2000" b="1" dirty="0" smtClean="0"/>
          </a:p>
          <a:p>
            <a:r>
              <a:rPr lang="nl-NL" sz="2000" i="1" dirty="0" err="1" smtClean="0"/>
              <a:t>Vyvyan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Howard</a:t>
            </a:r>
            <a:r>
              <a:rPr lang="nl-NL" sz="2000" dirty="0" smtClean="0"/>
              <a:t>   </a:t>
            </a:r>
            <a:r>
              <a:rPr lang="nl-NL" sz="2000" b="1" dirty="0" smtClean="0"/>
              <a:t>International </a:t>
            </a:r>
            <a:r>
              <a:rPr lang="nl-NL" sz="2000" b="1" dirty="0" err="1" smtClean="0"/>
              <a:t>trade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agreements</a:t>
            </a:r>
            <a:r>
              <a:rPr lang="nl-NL" sz="2000" b="1" dirty="0" smtClean="0"/>
              <a:t> - </a:t>
            </a:r>
            <a:r>
              <a:rPr lang="nl-NL" sz="2000" b="1" dirty="0" err="1" smtClean="0"/>
              <a:t>current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discussions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and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future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perspectives</a:t>
            </a:r>
            <a:r>
              <a:rPr lang="nl-NL" sz="2000" b="1" dirty="0" smtClean="0"/>
              <a:t> </a:t>
            </a:r>
            <a:r>
              <a:rPr lang="nl-NL" sz="2000" i="1" dirty="0" err="1" smtClean="0"/>
              <a:t>Daniele</a:t>
            </a:r>
            <a:r>
              <a:rPr lang="nl-NL" sz="2000" i="1" dirty="0" smtClean="0"/>
              <a:t> </a:t>
            </a:r>
            <a:r>
              <a:rPr lang="nl-NL" sz="2000" i="1" dirty="0" err="1" smtClean="0"/>
              <a:t>Mandrioli</a:t>
            </a:r>
            <a:r>
              <a:rPr lang="nl-NL" sz="2000" dirty="0" smtClean="0"/>
              <a:t>   </a:t>
            </a:r>
            <a:r>
              <a:rPr lang="nl-NL" sz="2000" b="1" dirty="0" smtClean="0"/>
              <a:t>An </a:t>
            </a:r>
            <a:r>
              <a:rPr lang="nl-NL" sz="2000" b="1" dirty="0" err="1" smtClean="0"/>
              <a:t>overview</a:t>
            </a:r>
            <a:r>
              <a:rPr lang="nl-NL" sz="2000" b="1" dirty="0" smtClean="0"/>
              <a:t> of the IARC </a:t>
            </a:r>
            <a:r>
              <a:rPr lang="nl-NL" sz="2000" b="1" dirty="0" err="1" smtClean="0"/>
              <a:t>Monographs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programme's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evaluations</a:t>
            </a:r>
            <a:r>
              <a:rPr lang="nl-NL" sz="2000" b="1" dirty="0" smtClean="0"/>
              <a:t> of risk factors </a:t>
            </a:r>
            <a:r>
              <a:rPr lang="nl-NL" sz="2000" b="1" dirty="0" err="1" smtClean="0"/>
              <a:t>for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childhood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cancer</a:t>
            </a:r>
            <a:r>
              <a:rPr lang="nl-NL" sz="2000" b="1" dirty="0" smtClean="0"/>
              <a:t> </a:t>
            </a:r>
            <a:r>
              <a:rPr lang="nl-NL" sz="2000" b="1" dirty="0" err="1" smtClean="0"/>
              <a:t>and</a:t>
            </a:r>
            <a:r>
              <a:rPr lang="nl-NL" sz="2000" b="1" dirty="0" smtClean="0"/>
              <a:t> a </a:t>
            </a:r>
            <a:r>
              <a:rPr lang="nl-NL" sz="2000" b="1" dirty="0" err="1" smtClean="0"/>
              <a:t>perspective</a:t>
            </a:r>
            <a:r>
              <a:rPr lang="nl-NL" sz="2000" b="1" dirty="0" smtClean="0"/>
              <a:t> on </a:t>
            </a:r>
            <a:r>
              <a:rPr lang="nl-NL" sz="2000" b="1" dirty="0" err="1" smtClean="0"/>
              <a:t>ongoing</a:t>
            </a:r>
            <a:r>
              <a:rPr lang="nl-NL" sz="2000" b="1" dirty="0" smtClean="0"/>
              <a:t> research </a:t>
            </a:r>
            <a:r>
              <a:rPr lang="nl-NL" sz="2000" dirty="0" smtClean="0"/>
              <a:t>- </a:t>
            </a:r>
            <a:r>
              <a:rPr lang="nl-NL" sz="2000" i="1" dirty="0" smtClean="0"/>
              <a:t>Kurt </a:t>
            </a:r>
            <a:r>
              <a:rPr lang="nl-NL" sz="2000" i="1" dirty="0" err="1" smtClean="0"/>
              <a:t>Straif</a:t>
            </a:r>
            <a:r>
              <a:rPr lang="nl-NL" sz="2000" i="1" dirty="0" smtClean="0"/>
              <a:t>	</a:t>
            </a:r>
            <a:endParaRPr lang="nl-NL" sz="2000" i="1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116632"/>
            <a:ext cx="2592288" cy="1944216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0" y="188640"/>
            <a:ext cx="63722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 </a:t>
            </a:r>
            <a:r>
              <a:rPr lang="nl-NL" sz="2400" b="1" dirty="0" err="1"/>
              <a:t>Challenges</a:t>
            </a:r>
            <a:r>
              <a:rPr lang="nl-NL" sz="2400" b="1" dirty="0"/>
              <a:t> </a:t>
            </a:r>
            <a:r>
              <a:rPr lang="nl-NL" sz="2400" b="1" dirty="0" err="1"/>
              <a:t>and</a:t>
            </a:r>
            <a:r>
              <a:rPr lang="nl-NL" sz="2400" b="1" dirty="0"/>
              <a:t> </a:t>
            </a:r>
            <a:r>
              <a:rPr lang="nl-NL" sz="2400" b="1" dirty="0" err="1"/>
              <a:t>progress</a:t>
            </a:r>
            <a:r>
              <a:rPr lang="nl-NL" sz="2400" b="1" dirty="0"/>
              <a:t> in </a:t>
            </a:r>
            <a:r>
              <a:rPr lang="nl-NL" sz="2400" b="1" dirty="0" err="1" smtClean="0"/>
              <a:t>regulating</a:t>
            </a:r>
            <a:r>
              <a:rPr lang="nl-NL" sz="2400" b="1" dirty="0" smtClean="0"/>
              <a:t> </a:t>
            </a:r>
            <a:r>
              <a:rPr lang="nl-NL" sz="2400" b="1" dirty="0" err="1" smtClean="0"/>
              <a:t>chemicals</a:t>
            </a:r>
            <a:endParaRPr lang="nl-NL" sz="2400" dirty="0" smtClean="0"/>
          </a:p>
          <a:p>
            <a:pPr algn="ctr"/>
            <a:r>
              <a:rPr lang="nl-NL" sz="2400" b="1" dirty="0" err="1" smtClean="0"/>
              <a:t>Session</a:t>
            </a:r>
            <a:r>
              <a:rPr lang="nl-NL" sz="2400" b="1" dirty="0" smtClean="0"/>
              <a:t> </a:t>
            </a:r>
            <a:r>
              <a:rPr lang="nl-NL" sz="2400" b="1" dirty="0" err="1"/>
              <a:t>d</a:t>
            </a:r>
            <a:r>
              <a:rPr lang="nl-NL" sz="2400" b="1" dirty="0" err="1" smtClean="0"/>
              <a:t>edicated</a:t>
            </a:r>
            <a:r>
              <a:rPr lang="nl-NL" sz="2400" b="1" dirty="0" smtClean="0"/>
              <a:t> </a:t>
            </a:r>
            <a:r>
              <a:rPr lang="nl-NL" sz="2400" b="1" dirty="0" err="1"/>
              <a:t>to</a:t>
            </a:r>
            <a:r>
              <a:rPr lang="nl-NL" sz="2400" b="1" dirty="0"/>
              <a:t> Lorenzo </a:t>
            </a:r>
            <a:r>
              <a:rPr lang="nl-NL" sz="2400" b="1" dirty="0" err="1"/>
              <a:t>Tomatis</a:t>
            </a:r>
            <a:r>
              <a:rPr lang="nl-NL" sz="2000" dirty="0" smtClean="0"/>
              <a:t> </a:t>
            </a:r>
          </a:p>
          <a:p>
            <a:pPr algn="ctr"/>
            <a:r>
              <a:rPr lang="nl-NL" i="1" dirty="0" smtClean="0"/>
              <a:t>Moderators</a:t>
            </a:r>
            <a:r>
              <a:rPr lang="nl-NL" i="1" dirty="0"/>
              <a:t>: </a:t>
            </a:r>
            <a:r>
              <a:rPr lang="nl-NL" i="1" dirty="0" err="1"/>
              <a:t>Ludwine</a:t>
            </a:r>
            <a:r>
              <a:rPr lang="nl-NL" i="1" dirty="0"/>
              <a:t> </a:t>
            </a:r>
            <a:r>
              <a:rPr lang="nl-NL" i="1" dirty="0" err="1"/>
              <a:t>Casteleyn</a:t>
            </a:r>
            <a:r>
              <a:rPr lang="nl-NL" i="1" dirty="0"/>
              <a:t> </a:t>
            </a:r>
            <a:r>
              <a:rPr lang="nl-NL" i="1" dirty="0" smtClean="0"/>
              <a:t>&amp; </a:t>
            </a:r>
            <a:r>
              <a:rPr lang="nl-NL" i="1" dirty="0"/>
              <a:t>Philippe </a:t>
            </a:r>
            <a:r>
              <a:rPr lang="nl-NL" i="1" dirty="0" err="1"/>
              <a:t>Grandjean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818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2996952"/>
            <a:ext cx="8905875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59" y="260648"/>
            <a:ext cx="5778093" cy="255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634" y="393984"/>
            <a:ext cx="3136594" cy="224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2193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88641"/>
            <a:ext cx="8856984" cy="664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836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21" y="260648"/>
            <a:ext cx="9194947" cy="6503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2300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60851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urrent emphasis is on building the strategy for a nontoxic environment</a:t>
            </a:r>
          </a:p>
          <a:p>
            <a:r>
              <a:rPr lang="en-US" dirty="0" smtClean="0"/>
              <a:t>The  precautionary  principle  is  one  of  the  four  basic  principles (together with the principles of prevention, polluter pays, rectifying pollution at source)</a:t>
            </a:r>
          </a:p>
          <a:p>
            <a:r>
              <a:rPr lang="en-US" dirty="0" smtClean="0"/>
              <a:t>The PP may be applied if three conditions are met:</a:t>
            </a:r>
          </a:p>
          <a:p>
            <a:pPr lvl="1"/>
            <a:r>
              <a:rPr lang="en-US" dirty="0" smtClean="0"/>
              <a:t>identification of potentially adverse effects;</a:t>
            </a:r>
          </a:p>
          <a:p>
            <a:pPr lvl="1"/>
            <a:r>
              <a:rPr lang="en-US" dirty="0" smtClean="0"/>
              <a:t>evaluation of the scientific data available; and </a:t>
            </a:r>
          </a:p>
          <a:p>
            <a:pPr lvl="1"/>
            <a:r>
              <a:rPr lang="en-US" dirty="0" smtClean="0"/>
              <a:t>the extent of scientific uncertainty</a:t>
            </a:r>
          </a:p>
          <a:p>
            <a:r>
              <a:rPr lang="da-DK" dirty="0" smtClean="0"/>
              <a:t>DG ENV is </a:t>
            </a:r>
            <a:r>
              <a:rPr lang="da-DK" dirty="0" err="1" smtClean="0"/>
              <a:t>currently</a:t>
            </a:r>
            <a:r>
              <a:rPr lang="da-DK" dirty="0" smtClean="0"/>
              <a:t> </a:t>
            </a:r>
            <a:r>
              <a:rPr lang="da-DK" dirty="0" err="1" smtClean="0"/>
              <a:t>evaluating</a:t>
            </a:r>
            <a:r>
              <a:rPr lang="da-DK" dirty="0" smtClean="0"/>
              <a:t> the </a:t>
            </a:r>
            <a:r>
              <a:rPr lang="da-DK" dirty="0" err="1" smtClean="0"/>
              <a:t>use</a:t>
            </a:r>
            <a:r>
              <a:rPr lang="da-DK" dirty="0" smtClean="0"/>
              <a:t> of the PP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70" y="404664"/>
            <a:ext cx="8462998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655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Nontoxic time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53136"/>
          </a:xfrm>
        </p:spPr>
        <p:txBody>
          <a:bodyPr>
            <a:noAutofit/>
          </a:bodyPr>
          <a:lstStyle/>
          <a:p>
            <a:r>
              <a:rPr lang="en-US" sz="3600" dirty="0" smtClean="0"/>
              <a:t>Target 2050 </a:t>
            </a:r>
          </a:p>
          <a:p>
            <a:r>
              <a:rPr lang="en-US" sz="3600" dirty="0" smtClean="0"/>
              <a:t>The initiative is based on the overall vision of the 7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environmental action </a:t>
            </a:r>
            <a:r>
              <a:rPr lang="en-US" sz="3600" dirty="0" err="1" smtClean="0"/>
              <a:t>programme</a:t>
            </a:r>
            <a:r>
              <a:rPr lang="en-US" sz="3600" dirty="0" smtClean="0"/>
              <a:t> (EAP)</a:t>
            </a:r>
          </a:p>
          <a:p>
            <a:r>
              <a:rPr lang="en-US" sz="3600" dirty="0" smtClean="0"/>
              <a:t>EAP's non-toxic environment strategy aims at substituting hazardous substances by non-hazardous substances or non-chemical alternatives by 2050.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800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221</Words>
  <Application>Microsoft Macintosh PowerPoint</Application>
  <PresentationFormat>Diavoorstelling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Nontoxic time line</vt:lpstr>
    </vt:vector>
  </TitlesOfParts>
  <Company>Syddansk Unversitet - University of Southern Denmark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Philippe Grandjean</dc:creator>
  <cp:lastModifiedBy>LUDWINE CASTELEYN</cp:lastModifiedBy>
  <cp:revision>12</cp:revision>
  <dcterms:created xsi:type="dcterms:W3CDTF">2016-10-25T15:15:27Z</dcterms:created>
  <dcterms:modified xsi:type="dcterms:W3CDTF">2016-10-29T14:17:49Z</dcterms:modified>
</cp:coreProperties>
</file>